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8" r:id="rId2"/>
    <p:sldMasterId id="2147483712" r:id="rId3"/>
    <p:sldMasterId id="2147483724" r:id="rId4"/>
    <p:sldMasterId id="2147483736" r:id="rId5"/>
  </p:sldMasterIdLst>
  <p:notesMasterIdLst>
    <p:notesMasterId r:id="rId12"/>
  </p:notesMasterIdLst>
  <p:sldIdLst>
    <p:sldId id="1510" r:id="rId6"/>
    <p:sldId id="1504" r:id="rId7"/>
    <p:sldId id="1505" r:id="rId8"/>
    <p:sldId id="1509" r:id="rId9"/>
    <p:sldId id="1507" r:id="rId10"/>
    <p:sldId id="150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056D9-AB16-4882-A747-FA58A208A6DD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80D48-D1F0-45CA-AAA4-F08780A0CC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159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894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50863" y="958850"/>
            <a:ext cx="5921375" cy="3330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C75235-5DFC-4595-8576-D2E8FC5BE4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316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5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8" y="3132300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909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689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25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61" y="73153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421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765" y="822997"/>
            <a:ext cx="9676947" cy="833439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2764" y="3405209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31" indent="0" algn="r" rtl="1">
              <a:buFontTx/>
              <a:buNone/>
              <a:defRPr/>
            </a:lvl2pPr>
            <a:lvl3pPr marL="914264" indent="0" algn="r" rtl="1">
              <a:buFontTx/>
              <a:buNone/>
              <a:defRPr/>
            </a:lvl3pPr>
            <a:lvl4pPr marL="1371396" indent="0" algn="r" rtl="1">
              <a:buFontTx/>
              <a:buNone/>
              <a:defRPr/>
            </a:lvl4pPr>
            <a:lvl5pPr marL="1828528" indent="0" algn="r" rtl="1">
              <a:buFontTx/>
              <a:buNone/>
              <a:defRPr/>
            </a:lvl5pPr>
          </a:lstStyle>
          <a:p>
            <a:pPr lvl="0"/>
            <a:r>
              <a:rPr lang="fa-IR" dirty="0"/>
              <a:t>متن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2774" y="640429"/>
            <a:ext cx="846265" cy="8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091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1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15" indent="0">
              <a:buNone/>
              <a:defRPr sz="1200"/>
            </a:lvl2pPr>
            <a:lvl3pPr marL="914237" indent="0">
              <a:buNone/>
              <a:defRPr sz="1100"/>
            </a:lvl3pPr>
            <a:lvl4pPr marL="1371356" indent="0">
              <a:buNone/>
              <a:defRPr sz="900"/>
            </a:lvl4pPr>
            <a:lvl5pPr marL="1828474" indent="0">
              <a:buNone/>
              <a:defRPr sz="900"/>
            </a:lvl5pPr>
            <a:lvl6pPr marL="2285594" indent="0">
              <a:buNone/>
              <a:defRPr sz="900"/>
            </a:lvl6pPr>
            <a:lvl7pPr marL="2742710" indent="0">
              <a:buNone/>
              <a:defRPr sz="900"/>
            </a:lvl7pPr>
            <a:lvl8pPr marL="3199824" indent="0">
              <a:buNone/>
              <a:defRPr sz="900"/>
            </a:lvl8pPr>
            <a:lvl9pPr marL="365693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8" rIns="0" bIns="91428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186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2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03" indent="0">
              <a:buNone/>
              <a:defRPr sz="1200"/>
            </a:lvl2pPr>
            <a:lvl3pPr marL="914214" indent="0">
              <a:buNone/>
              <a:defRPr sz="1100"/>
            </a:lvl3pPr>
            <a:lvl4pPr marL="1371322" indent="0">
              <a:buNone/>
              <a:defRPr sz="900"/>
            </a:lvl4pPr>
            <a:lvl5pPr marL="1828429" indent="0">
              <a:buNone/>
              <a:defRPr sz="900"/>
            </a:lvl5pPr>
            <a:lvl6pPr marL="2285538" indent="0">
              <a:buNone/>
              <a:defRPr sz="900"/>
            </a:lvl6pPr>
            <a:lvl7pPr marL="2742642" indent="0">
              <a:buNone/>
              <a:defRPr sz="900"/>
            </a:lvl7pPr>
            <a:lvl8pPr marL="3199744" indent="0">
              <a:buNone/>
              <a:defRPr sz="900"/>
            </a:lvl8pPr>
            <a:lvl9pPr marL="3656847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6" rIns="0" bIns="91426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7112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1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3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19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0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8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7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536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34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53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32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680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1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36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19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02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58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709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642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17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27" indent="0">
              <a:buNone/>
              <a:defRPr sz="2700" b="1"/>
            </a:lvl2pPr>
            <a:lvl3pPr marL="1216802" indent="0">
              <a:buNone/>
              <a:defRPr sz="2400" b="1"/>
            </a:lvl3pPr>
            <a:lvl4pPr marL="1825180" indent="0">
              <a:buNone/>
              <a:defRPr sz="2100" b="1"/>
            </a:lvl4pPr>
            <a:lvl5pPr marL="2433606" indent="0">
              <a:buNone/>
              <a:defRPr sz="2100" b="1"/>
            </a:lvl5pPr>
            <a:lvl6pPr marL="3041935" indent="0">
              <a:buNone/>
              <a:defRPr sz="2100" b="1"/>
            </a:lvl6pPr>
            <a:lvl7pPr marL="3650263" indent="0">
              <a:buNone/>
              <a:defRPr sz="2100" b="1"/>
            </a:lvl7pPr>
            <a:lvl8pPr marL="4258696" indent="0">
              <a:buNone/>
              <a:defRPr sz="2100" b="1"/>
            </a:lvl8pPr>
            <a:lvl9pPr marL="486709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327" indent="0">
              <a:buNone/>
              <a:defRPr sz="2700" b="1"/>
            </a:lvl2pPr>
            <a:lvl3pPr marL="1216802" indent="0">
              <a:buNone/>
              <a:defRPr sz="2400" b="1"/>
            </a:lvl3pPr>
            <a:lvl4pPr marL="1825180" indent="0">
              <a:buNone/>
              <a:defRPr sz="2100" b="1"/>
            </a:lvl4pPr>
            <a:lvl5pPr marL="2433606" indent="0">
              <a:buNone/>
              <a:defRPr sz="2100" b="1"/>
            </a:lvl5pPr>
            <a:lvl6pPr marL="3041935" indent="0">
              <a:buNone/>
              <a:defRPr sz="2100" b="1"/>
            </a:lvl6pPr>
            <a:lvl7pPr marL="3650263" indent="0">
              <a:buNone/>
              <a:defRPr sz="2100" b="1"/>
            </a:lvl7pPr>
            <a:lvl8pPr marL="4258696" indent="0">
              <a:buNone/>
              <a:defRPr sz="2100" b="1"/>
            </a:lvl8pPr>
            <a:lvl9pPr marL="4867098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20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345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62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0512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r">
              <a:defRPr sz="27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70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8327" indent="0">
              <a:buNone/>
              <a:defRPr sz="1600"/>
            </a:lvl2pPr>
            <a:lvl3pPr marL="1216802" indent="0">
              <a:buNone/>
              <a:defRPr sz="1300"/>
            </a:lvl3pPr>
            <a:lvl4pPr marL="1825180" indent="0">
              <a:buNone/>
              <a:defRPr sz="1200"/>
            </a:lvl4pPr>
            <a:lvl5pPr marL="2433606" indent="0">
              <a:buNone/>
              <a:defRPr sz="1200"/>
            </a:lvl5pPr>
            <a:lvl6pPr marL="3041935" indent="0">
              <a:buNone/>
              <a:defRPr sz="1200"/>
            </a:lvl6pPr>
            <a:lvl7pPr marL="3650263" indent="0">
              <a:buNone/>
              <a:defRPr sz="1200"/>
            </a:lvl7pPr>
            <a:lvl8pPr marL="4258696" indent="0">
              <a:buNone/>
              <a:defRPr sz="1200"/>
            </a:lvl8pPr>
            <a:lvl9pPr marL="486709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292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r">
              <a:defRPr sz="27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327" indent="0">
              <a:buNone/>
              <a:defRPr sz="3700"/>
            </a:lvl2pPr>
            <a:lvl3pPr marL="1216802" indent="0">
              <a:buNone/>
              <a:defRPr sz="3200"/>
            </a:lvl3pPr>
            <a:lvl4pPr marL="1825180" indent="0">
              <a:buNone/>
              <a:defRPr sz="2700"/>
            </a:lvl4pPr>
            <a:lvl5pPr marL="2433606" indent="0">
              <a:buNone/>
              <a:defRPr sz="2700"/>
            </a:lvl5pPr>
            <a:lvl6pPr marL="3041935" indent="0">
              <a:buNone/>
              <a:defRPr sz="2700"/>
            </a:lvl6pPr>
            <a:lvl7pPr marL="3650263" indent="0">
              <a:buNone/>
              <a:defRPr sz="2700"/>
            </a:lvl7pPr>
            <a:lvl8pPr marL="4258696" indent="0">
              <a:buNone/>
              <a:defRPr sz="2700"/>
            </a:lvl8pPr>
            <a:lvl9pPr marL="4867098" indent="0">
              <a:buNone/>
              <a:defRPr sz="27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37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327" indent="0">
              <a:buNone/>
              <a:defRPr sz="1600"/>
            </a:lvl2pPr>
            <a:lvl3pPr marL="1216802" indent="0">
              <a:buNone/>
              <a:defRPr sz="1300"/>
            </a:lvl3pPr>
            <a:lvl4pPr marL="1825180" indent="0">
              <a:buNone/>
              <a:defRPr sz="1200"/>
            </a:lvl4pPr>
            <a:lvl5pPr marL="2433606" indent="0">
              <a:buNone/>
              <a:defRPr sz="1200"/>
            </a:lvl5pPr>
            <a:lvl6pPr marL="3041935" indent="0">
              <a:buNone/>
              <a:defRPr sz="1200"/>
            </a:lvl6pPr>
            <a:lvl7pPr marL="3650263" indent="0">
              <a:buNone/>
              <a:defRPr sz="1200"/>
            </a:lvl7pPr>
            <a:lvl8pPr marL="4258696" indent="0">
              <a:buNone/>
              <a:defRPr sz="1200"/>
            </a:lvl8pPr>
            <a:lvl9pPr marL="486709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16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7088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4342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9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3" y="3132294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445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192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9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4740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210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57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7004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17937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0823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499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8" y="2209800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2" y="731521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5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015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3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497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1465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6" y="731524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5820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9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3" y="3132294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248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330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49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41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812381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7668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1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091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8525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513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8" y="2209800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2" y="731521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05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325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3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2399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37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7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6" y="731524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45169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57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900">
                <a:solidFill>
                  <a:schemeClr val="tx2"/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18" y="3132300"/>
            <a:ext cx="9567135" cy="1793167"/>
          </a:xfrm>
          <a:effectLst/>
        </p:spPr>
        <p:txBody>
          <a:bodyPr>
            <a:noAutofit/>
          </a:bodyPr>
          <a:lstStyle>
            <a:lvl1pPr marL="853376" indent="-609555" algn="l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6319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011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6914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9" y="2172657"/>
            <a:ext cx="7955555" cy="2423347"/>
          </a:xfrm>
          <a:effectLst/>
        </p:spPr>
        <p:txBody>
          <a:bodyPr anchor="b"/>
          <a:lstStyle>
            <a:lvl1pPr algn="r">
              <a:defRPr sz="61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5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700">
                <a:solidFill>
                  <a:schemeClr val="tx2"/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854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73968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9"/>
            <a:ext cx="4462272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32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marL="0" lvl="0" indent="0" algn="ctr" defTabSz="1219110" rtl="0" eaLnBrk="1" latinLnBrk="0" hangingPunct="1">
              <a:spcBef>
                <a:spcPct val="20000"/>
              </a:spcBef>
              <a:spcAft>
                <a:spcPts val="4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1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040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457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6344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04" y="2209808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7" y="731529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13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85707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1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3633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383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25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61" y="731532"/>
            <a:ext cx="6439049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5625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765" y="822997"/>
            <a:ext cx="9676947" cy="833439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2764" y="3405209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31" indent="0" algn="r" rtl="1">
              <a:buFontTx/>
              <a:buNone/>
              <a:defRPr/>
            </a:lvl2pPr>
            <a:lvl3pPr marL="914264" indent="0" algn="r" rtl="1">
              <a:buFontTx/>
              <a:buNone/>
              <a:defRPr/>
            </a:lvl3pPr>
            <a:lvl4pPr marL="1371396" indent="0" algn="r" rtl="1">
              <a:buFontTx/>
              <a:buNone/>
              <a:defRPr/>
            </a:lvl4pPr>
            <a:lvl5pPr marL="1828528" indent="0" algn="r" rtl="1">
              <a:buFontTx/>
              <a:buNone/>
              <a:defRPr/>
            </a:lvl5pPr>
          </a:lstStyle>
          <a:p>
            <a:pPr lvl="0"/>
            <a:r>
              <a:rPr lang="fa-IR" dirty="0"/>
              <a:t>متن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93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93546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722765" y="822997"/>
            <a:ext cx="9676947" cy="833439"/>
          </a:xfrm>
        </p:spPr>
        <p:txBody>
          <a:bodyPr>
            <a:normAutofit/>
          </a:bodyPr>
          <a:lstStyle>
            <a:lvl1pPr algn="r">
              <a:defRPr sz="3600" b="1">
                <a:solidFill>
                  <a:srgbClr val="006633"/>
                </a:solidFill>
                <a:cs typeface="B Nazanin" panose="00000400000000000000" pitchFamily="2" charset="-78"/>
              </a:defRPr>
            </a:lvl1pPr>
          </a:lstStyle>
          <a:p>
            <a:r>
              <a:rPr lang="fa-IR" dirty="0"/>
              <a:t>عنوان</a:t>
            </a:r>
            <a:endParaRPr lang="en-US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31" indent="0">
              <a:buNone/>
              <a:defRPr sz="2000" b="1"/>
            </a:lvl2pPr>
            <a:lvl3pPr marL="914264" indent="0">
              <a:buNone/>
              <a:defRPr sz="1900" b="1"/>
            </a:lvl3pPr>
            <a:lvl4pPr marL="1371396" indent="0">
              <a:buNone/>
              <a:defRPr sz="1600" b="1"/>
            </a:lvl4pPr>
            <a:lvl5pPr marL="1828528" indent="0">
              <a:buNone/>
              <a:defRPr sz="1600" b="1"/>
            </a:lvl5pPr>
            <a:lvl6pPr marL="2285662" indent="0">
              <a:buNone/>
              <a:defRPr sz="1600" b="1"/>
            </a:lvl6pPr>
            <a:lvl7pPr marL="2742790" indent="0">
              <a:buNone/>
              <a:defRPr sz="1600" b="1"/>
            </a:lvl7pPr>
            <a:lvl8pPr marL="3199920" indent="0">
              <a:buNone/>
              <a:defRPr sz="1600" b="1"/>
            </a:lvl8pPr>
            <a:lvl9pPr marL="3657051" indent="0">
              <a:buNone/>
              <a:defRPr sz="1600" b="1"/>
            </a:lvl9pPr>
          </a:lstStyle>
          <a:p>
            <a:pPr lvl="0"/>
            <a:r>
              <a:rPr lang="fa-IR" dirty="0"/>
              <a:t>متن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22764" y="3405209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31" indent="0" algn="r" rtl="1">
              <a:buFontTx/>
              <a:buNone/>
              <a:defRPr/>
            </a:lvl2pPr>
            <a:lvl3pPr marL="914264" indent="0" algn="r" rtl="1">
              <a:buFontTx/>
              <a:buNone/>
              <a:defRPr/>
            </a:lvl3pPr>
            <a:lvl4pPr marL="1371396" indent="0" algn="r" rtl="1">
              <a:buFontTx/>
              <a:buNone/>
              <a:defRPr/>
            </a:lvl4pPr>
            <a:lvl5pPr marL="1828528" indent="0" algn="r" rtl="1">
              <a:buFontTx/>
              <a:buNone/>
              <a:defRPr/>
            </a:lvl5pPr>
          </a:lstStyle>
          <a:p>
            <a:pPr lvl="0"/>
            <a:r>
              <a:rPr lang="fa-IR" dirty="0"/>
              <a:t>متن 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22774" y="640429"/>
            <a:ext cx="846265" cy="873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5867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8" bIns="457131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1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15" indent="0">
              <a:buNone/>
              <a:defRPr sz="1200"/>
            </a:lvl2pPr>
            <a:lvl3pPr marL="914237" indent="0">
              <a:buNone/>
              <a:defRPr sz="1100"/>
            </a:lvl3pPr>
            <a:lvl4pPr marL="1371356" indent="0">
              <a:buNone/>
              <a:defRPr sz="900"/>
            </a:lvl4pPr>
            <a:lvl5pPr marL="1828474" indent="0">
              <a:buNone/>
              <a:defRPr sz="900"/>
            </a:lvl5pPr>
            <a:lvl6pPr marL="2285594" indent="0">
              <a:buNone/>
              <a:defRPr sz="900"/>
            </a:lvl6pPr>
            <a:lvl7pPr marL="2742710" indent="0">
              <a:buNone/>
              <a:defRPr sz="900"/>
            </a:lvl7pPr>
            <a:lvl8pPr marL="3199824" indent="0">
              <a:buNone/>
              <a:defRPr sz="900"/>
            </a:lvl8pPr>
            <a:lvl9pPr marL="3656939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8" rIns="0" bIns="91428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15511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X_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8467237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4882509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1297785" y="2249713"/>
            <a:ext cx="2426211" cy="1821600"/>
          </a:xfrm>
          <a:custGeom>
            <a:avLst/>
            <a:gdLst>
              <a:gd name="connsiteX0" fmla="*/ 909828 w 1819657"/>
              <a:gd name="connsiteY0" fmla="*/ 0 h 1819657"/>
              <a:gd name="connsiteX1" fmla="*/ 1819657 w 1819657"/>
              <a:gd name="connsiteY1" fmla="*/ 909828 h 1819657"/>
              <a:gd name="connsiteX2" fmla="*/ 909828 w 1819657"/>
              <a:gd name="connsiteY2" fmla="*/ 1819657 h 1819657"/>
              <a:gd name="connsiteX3" fmla="*/ 0 w 1819657"/>
              <a:gd name="connsiteY3" fmla="*/ 909828 h 1819657"/>
              <a:gd name="connsiteX4" fmla="*/ 909828 w 1819657"/>
              <a:gd name="connsiteY4" fmla="*/ 0 h 181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9657" h="1819657">
                <a:moveTo>
                  <a:pt x="909828" y="0"/>
                </a:moveTo>
                <a:cubicBezTo>
                  <a:pt x="1412313" y="0"/>
                  <a:pt x="1819657" y="407344"/>
                  <a:pt x="1819657" y="909828"/>
                </a:cubicBezTo>
                <a:cubicBezTo>
                  <a:pt x="1819657" y="1412313"/>
                  <a:pt x="1412313" y="1819657"/>
                  <a:pt x="909828" y="1819657"/>
                </a:cubicBezTo>
                <a:cubicBezTo>
                  <a:pt x="407344" y="1819657"/>
                  <a:pt x="0" y="1412313"/>
                  <a:pt x="0" y="909828"/>
                </a:cubicBezTo>
                <a:cubicBezTo>
                  <a:pt x="0" y="407344"/>
                  <a:pt x="407344" y="0"/>
                  <a:pt x="909828" y="0"/>
                </a:cubicBez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28575">
            <a:solidFill>
              <a:schemeClr val="bg1"/>
            </a:solidFill>
          </a:ln>
        </p:spPr>
        <p:txBody>
          <a:bodyPr wrap="square" tIns="91426" bIns="457119" anchor="b">
            <a:noAutofit/>
          </a:bodyPr>
          <a:lstStyle>
            <a:lvl1pPr marL="0" indent="0" algn="ctr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6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17093" y="1157342"/>
            <a:ext cx="11157819" cy="231007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Roboto" panose="02000000000000000000" pitchFamily="2" charset="0"/>
              </a:defRPr>
            </a:lvl1pPr>
            <a:lvl2pPr marL="457103" indent="0">
              <a:buNone/>
              <a:defRPr sz="1200"/>
            </a:lvl2pPr>
            <a:lvl3pPr marL="914214" indent="0">
              <a:buNone/>
              <a:defRPr sz="1100"/>
            </a:lvl3pPr>
            <a:lvl4pPr marL="1371322" indent="0">
              <a:buNone/>
              <a:defRPr sz="900"/>
            </a:lvl4pPr>
            <a:lvl5pPr marL="1828429" indent="0">
              <a:buNone/>
              <a:defRPr sz="900"/>
            </a:lvl5pPr>
            <a:lvl6pPr marL="2285538" indent="0">
              <a:buNone/>
              <a:defRPr sz="900"/>
            </a:lvl6pPr>
            <a:lvl7pPr marL="2742642" indent="0">
              <a:buNone/>
              <a:defRPr sz="900"/>
            </a:lvl7pPr>
            <a:lvl8pPr marL="3199744" indent="0">
              <a:buNone/>
              <a:defRPr sz="900"/>
            </a:lvl8pPr>
            <a:lvl9pPr marL="3656847" indent="0">
              <a:buNone/>
              <a:defRPr sz="900"/>
            </a:lvl9pPr>
          </a:lstStyle>
          <a:p>
            <a:pPr lvl="0"/>
            <a:r>
              <a:rPr lang="en-US" dirty="0"/>
              <a:t>CLICK TO EDITE SUBTITLE</a:t>
            </a:r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517093" y="496811"/>
            <a:ext cx="11157819" cy="599016"/>
          </a:xfrm>
          <a:prstGeom prst="rect">
            <a:avLst/>
          </a:prstGeom>
        </p:spPr>
        <p:txBody>
          <a:bodyPr lIns="0" tIns="91426" rIns="0" bIns="91426" anchor="ctr"/>
          <a:lstStyle>
            <a:lvl1pPr algn="l"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91276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722764" y="2398719"/>
            <a:ext cx="10399709" cy="823912"/>
          </a:xfrm>
        </p:spPr>
        <p:txBody>
          <a:bodyPr anchor="b">
            <a:normAutofit/>
          </a:bodyPr>
          <a:lstStyle>
            <a:lvl1pPr marL="0" indent="0" algn="r" rtl="1">
              <a:buNone/>
              <a:defRPr sz="2400" b="1">
                <a:cs typeface="B Nazanin" panose="00000400000000000000" pitchFamily="2" charset="-78"/>
              </a:defRPr>
            </a:lvl1pPr>
            <a:lvl2pPr marL="457119" indent="0">
              <a:buNone/>
              <a:defRPr sz="2000" b="1"/>
            </a:lvl2pPr>
            <a:lvl3pPr marL="914241" indent="0">
              <a:buNone/>
              <a:defRPr sz="1900" b="1"/>
            </a:lvl3pPr>
            <a:lvl4pPr marL="1371362" indent="0">
              <a:buNone/>
              <a:defRPr sz="1600" b="1"/>
            </a:lvl4pPr>
            <a:lvl5pPr marL="1828482" indent="0">
              <a:buNone/>
              <a:defRPr sz="1600" b="1"/>
            </a:lvl5pPr>
            <a:lvl6pPr marL="2285606" indent="0">
              <a:buNone/>
              <a:defRPr sz="1600" b="1"/>
            </a:lvl6pPr>
            <a:lvl7pPr marL="2742722" indent="0">
              <a:buNone/>
              <a:defRPr sz="1600" b="1"/>
            </a:lvl7pPr>
            <a:lvl8pPr marL="3199840" indent="0">
              <a:buNone/>
              <a:defRPr sz="1600" b="1"/>
            </a:lvl8pPr>
            <a:lvl9pPr marL="3656959" indent="0">
              <a:buNone/>
              <a:defRPr sz="1600" b="1"/>
            </a:lvl9pPr>
          </a:lstStyle>
          <a:p>
            <a:pPr lvl="0"/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722764" y="3405202"/>
            <a:ext cx="10399709" cy="2938463"/>
          </a:xfrm>
        </p:spPr>
        <p:txBody>
          <a:bodyPr/>
          <a:lstStyle>
            <a:lvl1pPr marL="0" indent="0" algn="r" rtl="1">
              <a:buFontTx/>
              <a:buNone/>
              <a:defRPr sz="2400" b="0" baseline="0"/>
            </a:lvl1pPr>
            <a:lvl2pPr marL="457119" indent="0" algn="r" rtl="1">
              <a:buFontTx/>
              <a:buNone/>
              <a:defRPr/>
            </a:lvl2pPr>
            <a:lvl3pPr marL="914241" indent="0" algn="r" rtl="1">
              <a:buFontTx/>
              <a:buNone/>
              <a:defRPr/>
            </a:lvl3pPr>
            <a:lvl4pPr marL="1371362" indent="0" algn="r" rtl="1">
              <a:buFontTx/>
              <a:buNone/>
              <a:defRPr/>
            </a:lvl4pPr>
            <a:lvl5pPr marL="1828482" indent="0" algn="r" rtl="1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6879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986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912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804" y="2209808"/>
            <a:ext cx="4848113" cy="1258493"/>
          </a:xfrm>
          <a:effectLst/>
        </p:spPr>
        <p:txBody>
          <a:bodyPr anchor="b">
            <a:noAutofit/>
          </a:bodyPr>
          <a:lstStyle>
            <a:lvl1pPr marL="304776" indent="-304776" algn="l">
              <a:defRPr sz="37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97" y="731529"/>
            <a:ext cx="5356113" cy="4894731"/>
          </a:xfrm>
        </p:spPr>
        <p:txBody>
          <a:bodyPr anchor="ctr"/>
          <a:lstStyle>
            <a:lvl1pPr>
              <a:defRPr sz="29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19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6" y="3497813"/>
            <a:ext cx="4518213" cy="2139519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508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11"/>
            <a:ext cx="5486400" cy="312780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7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7"/>
            <a:ext cx="4925485" cy="2163020"/>
          </a:xfrm>
        </p:spPr>
        <p:txBody>
          <a:bodyPr anchor="b"/>
          <a:lstStyle>
            <a:lvl1pPr marL="243823" indent="-243823">
              <a:buFont typeface="Georgia" pitchFamily="18" charset="0"/>
              <a:buChar char="*"/>
              <a:defRPr sz="21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61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44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alphaModFix amt="3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8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9" y="6172208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8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66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121705" tIns="60853" rIns="121705" bIns="60853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121705" tIns="60853" rIns="121705" bIns="60853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121705" tIns="60853" rIns="121705" bIns="60853" rtlCol="1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802" rtl="1"/>
            <a:fld id="{A798DE7F-5938-49C0-B3D7-786385E24F13}" type="datetimeFigureOut">
              <a:rPr lang="fa-IR" smtClean="0">
                <a:solidFill>
                  <a:prstClr val="black">
                    <a:tint val="75000"/>
                  </a:prstClr>
                </a:solidFill>
              </a:rPr>
              <a:pPr defTabSz="1216802" rtl="1"/>
              <a:t>07/09/1447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121705" tIns="60853" rIns="121705" bIns="60853" rtlCol="1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802" rtl="1"/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121705" tIns="60853" rIns="121705" bIns="60853" rtlCol="1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6802" rtl="1"/>
            <a:fld id="{AC6B9A7D-E7FB-495E-82B3-E94CD1D3B817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 defTabSz="1216802" rtl="1"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1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1216802" rtl="1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247" indent="-456247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8681" indent="-380254" algn="r" defTabSz="1216802" rtl="1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0967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9344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7770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6099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4524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2903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1279" indent="-304164" algn="r" defTabSz="1216802" rtl="1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327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6802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180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3606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1935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0263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8696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7098" algn="r" defTabSz="1216802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4" y="6172200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98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0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4" y="6172200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0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486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alphaModFix amt="5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 defTabSz="1219110" rtl="1"/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5" y="4372168"/>
            <a:ext cx="8683348" cy="1143000"/>
          </a:xfrm>
          <a:prstGeom prst="rect">
            <a:avLst/>
          </a:prstGeom>
          <a:effectLst/>
        </p:spPr>
        <p:txBody>
          <a:bodyPr vert="horz" lIns="121912" tIns="60956" rIns="121912" bIns="60956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121912" tIns="60956" rIns="121912" bIns="609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8"/>
            <a:ext cx="33528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r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394518BD-3A52-456F-A955-CCCE58ABE3BC}" type="datetimeFigureOut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07/09/1447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9" y="6172208"/>
            <a:ext cx="4470401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l">
              <a:defRPr sz="15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8"/>
            <a:ext cx="2438400" cy="365125"/>
          </a:xfrm>
          <a:prstGeom prst="rect">
            <a:avLst/>
          </a:prstGeom>
        </p:spPr>
        <p:txBody>
          <a:bodyPr vert="horz" lIns="121912" tIns="60956" rIns="121912" bIns="60956" rtlCol="0" anchor="ctr"/>
          <a:lstStyle>
            <a:lvl1pPr algn="ctr"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1219110" rtl="1"/>
            <a:fld id="{A78B1943-F7DB-4B83-82B6-1F66EB58AA06}" type="slidenum">
              <a:rPr lang="fa-IR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defTabSz="1219110" rtl="1"/>
              <a:t>‹#›</a:t>
            </a:fld>
            <a:endParaRPr lang="fa-IR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4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marL="426688" indent="-426688" algn="r" defTabSz="121911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6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0477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3146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9719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462930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853046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18779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621084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047772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450078" indent="-243823" algn="r" defTabSz="1219110" rtl="1" eaLnBrk="1" latinLnBrk="0" hangingPunct="1">
        <a:spcBef>
          <a:spcPct val="20000"/>
        </a:spcBef>
        <a:spcAft>
          <a:spcPts val="4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r" defTabSz="1219110" rtl="1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que 25"/>
          <p:cNvSpPr/>
          <p:nvPr/>
        </p:nvSpPr>
        <p:spPr>
          <a:xfrm>
            <a:off x="2652727" y="221870"/>
            <a:ext cx="6822743" cy="719635"/>
          </a:xfrm>
          <a:prstGeom prst="plaque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91426" tIns="45718" rIns="91426" bIns="45718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«سیمای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کشاورزی شهرستان </a:t>
            </a: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نطنز» 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38614" y="2087617"/>
            <a:ext cx="1857814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کلی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238613" y="2697216"/>
            <a:ext cx="1857815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اطلاعات کشاورزی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233309" y="3306815"/>
            <a:ext cx="1863120" cy="38100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چالش‌ها </a:t>
            </a:r>
            <a:r>
              <a:rPr kumimoji="0" lang="fa-IR" sz="1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و </a:t>
            </a:r>
            <a:r>
              <a:rPr kumimoji="0" lang="fa-IR" sz="1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فرصت‌ها</a:t>
            </a:r>
            <a:endParaRPr kumimoji="0" lang="fa-IR" sz="1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38614" y="1450660"/>
            <a:ext cx="1857814" cy="4689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شامل بخش </a:t>
            </a:r>
            <a:r>
              <a:rPr kumimoji="0" lang="fa-IR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های:</a:t>
            </a:r>
            <a:endParaRPr kumimoji="0" lang="fa-I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" name="Flowchart: Multidocument 3"/>
          <p:cNvSpPr/>
          <p:nvPr/>
        </p:nvSpPr>
        <p:spPr>
          <a:xfrm>
            <a:off x="2414954" y="1959816"/>
            <a:ext cx="9619699" cy="4792676"/>
          </a:xfrm>
          <a:prstGeom prst="flowChartMultidocumen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ounded Rectangle 49">
            <a:extLst>
              <a:ext uri="{FF2B5EF4-FFF2-40B4-BE49-F238E27FC236}">
                <a16:creationId xmlns:a16="http://schemas.microsoft.com/office/drawing/2014/main" xmlns="" id="{4F2CF100-999A-0AEB-A05A-830E134F2B06}"/>
              </a:ext>
            </a:extLst>
          </p:cNvPr>
          <p:cNvSpPr/>
          <p:nvPr/>
        </p:nvSpPr>
        <p:spPr>
          <a:xfrm>
            <a:off x="3162207" y="1208118"/>
            <a:ext cx="6012180" cy="4967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5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بازدید استانی وزیر محترم جهاد کشاورزی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0939586" y="137442"/>
            <a:ext cx="1304263" cy="1313218"/>
            <a:chOff x="10211632" y="153441"/>
            <a:chExt cx="2047127" cy="1704402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8908" y="153441"/>
              <a:ext cx="1222231" cy="965488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TextBox 23"/>
            <p:cNvSpPr txBox="1"/>
            <p:nvPr/>
          </p:nvSpPr>
          <p:spPr>
            <a:xfrm>
              <a:off x="10211632" y="1138824"/>
              <a:ext cx="2047127" cy="719019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>
              <a:defPPr>
                <a:defRPr lang="en-US"/>
              </a:defPPr>
              <a:lvl1pPr marL="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1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1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6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5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وزارت جهاد کشاورزی </a:t>
              </a:r>
            </a:p>
            <a:p>
              <a:pPr marL="0" marR="0" lvl="0" indent="0" algn="ctr" defTabSz="91424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دفتر هماهنگی امور 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استان</a:t>
              </a:r>
              <a:r>
                <a:rPr lang="fa-IR" sz="100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  <a:cs typeface="B Titr" panose="00000700000000000000" pitchFamily="2" charset="-78"/>
                </a:rPr>
                <a:t>‌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ها</a:t>
              </a:r>
              <a:endParaRPr kumimoji="0" lang="fa-IR" sz="10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B Titr" panose="000007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49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555116" y="203890"/>
            <a:ext cx="7315199" cy="762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مدیریت جهاد کشاورزی </a:t>
            </a:r>
            <a:r>
              <a:rPr kumimoji="0" lang="fa-IR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شهرستان </a:t>
            </a:r>
            <a:r>
              <a:rPr kumimoji="0" lang="fa-IR" sz="2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نطنز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352181" y="4615926"/>
            <a:ext cx="3436332" cy="4738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آقای بهروز کیانوش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383905" y="4100713"/>
            <a:ext cx="3424124" cy="42648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مدیر </a:t>
            </a:r>
            <a:r>
              <a:rPr kumimoji="0" lang="fa-I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جهاد کشاورزی  شهرستان </a:t>
            </a:r>
            <a:r>
              <a:rPr lang="fa-IR" sz="2400" kern="0" dirty="0" smtClean="0">
                <a:solidFill>
                  <a:prstClr val="black"/>
                </a:solidFill>
                <a:latin typeface="Trebuchet MS"/>
                <a:cs typeface="B Titr" panose="00000700000000000000" pitchFamily="2" charset="-78"/>
              </a:rPr>
              <a:t>نطنز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349605" y="5164870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مدرک تحصیلی </a:t>
            </a:r>
            <a:r>
              <a:rPr kumimoji="0" lang="fa-I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:کارشناسی ارشد</a:t>
            </a:r>
            <a:endParaRPr kumimoji="0" lang="fa-I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367365" y="5734201"/>
            <a:ext cx="3424124" cy="42648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رشته تحصیلی </a:t>
            </a:r>
            <a:r>
              <a:rPr kumimoji="0" lang="fa-IR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:مهندسی منابع آب</a:t>
            </a:r>
            <a:endParaRPr kumimoji="0" lang="fa-I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4365245" y="6256390"/>
            <a:ext cx="3436332" cy="47387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تاریخ انتصاب </a:t>
            </a:r>
            <a:r>
              <a:rPr kumimoji="0" lang="fa-IR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:1402/12/23</a:t>
            </a:r>
            <a:endParaRPr kumimoji="0" lang="fa-I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780787" y="79665"/>
            <a:ext cx="1324707" cy="1357692"/>
            <a:chOff x="10575929" y="120449"/>
            <a:chExt cx="1616072" cy="1825189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2" name="TextBox 10"/>
            <p:cNvSpPr txBox="1"/>
            <p:nvPr/>
          </p:nvSpPr>
          <p:spPr>
            <a:xfrm>
              <a:off x="10575929" y="1138824"/>
              <a:ext cx="1616072" cy="80681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100" b="0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وزارت جهاد کشاورزی </a:t>
              </a:r>
            </a:p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100" b="0" i="0" u="none" strike="noStrike" kern="1200" cap="none" spc="0" normalizeH="0" baseline="0" noProof="0" dirty="0">
                  <a:ln w="0"/>
                  <a:solidFill>
                    <a:prstClr val="black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دفتر هماهنگی امور استانها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4383905" y="1425745"/>
            <a:ext cx="3424124" cy="251118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Tahoma" panose="020B0604030504040204" pitchFamily="34" charset="0"/>
              </a:rPr>
              <a:t>تصویر مدیر جهاد کشاورزی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+mn-cs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86498" y="6381073"/>
            <a:ext cx="2594918" cy="39726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28575">
            <a:solidFill>
              <a:schemeClr val="tx1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288" tIns="45650" rIns="91288" bIns="45650" rtlCol="1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  <a:p>
            <a:pPr marL="0" marR="0" lvl="0" indent="0" algn="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  <a:p>
            <a:pPr marL="0" marR="0" lvl="0" indent="0" algn="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تاییدکننده نهایی :</a:t>
            </a:r>
          </a:p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839" y="1583538"/>
            <a:ext cx="3011353" cy="2244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574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074128" y="655879"/>
            <a:ext cx="8367296" cy="7620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17" tIns="60858" rIns="121717" bIns="60858" rtlCol="1" anchor="ctr"/>
          <a:lstStyle/>
          <a:p>
            <a:pPr marL="0" marR="0" lvl="0" indent="0" algn="ctr" defTabSz="121899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 </a:t>
            </a: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معرفی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نمایندگان مجلس و  مسئولین </a:t>
            </a:r>
            <a:r>
              <a:rPr kumimoji="0" lang="fa-IR" sz="2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شهرستان </a:t>
            </a:r>
            <a:r>
              <a:rPr kumimoji="0" lang="fa-IR" sz="2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نطنز»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7865062" y="3628783"/>
            <a:ext cx="2731931" cy="542829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رییس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دادگستری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7865062" y="1838276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امام جمعه و نماینده ولی فقیه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769075" y="3618360"/>
            <a:ext cx="2731931" cy="546726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شهردار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7876213" y="4267617"/>
            <a:ext cx="2743081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امیر تدبیری 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57" name="Rounded Rectangle 56"/>
          <p:cNvSpPr/>
          <p:nvPr/>
        </p:nvSpPr>
        <p:spPr>
          <a:xfrm>
            <a:off x="4780229" y="4267618"/>
            <a:ext cx="2731931" cy="434787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سید محمد اطیابی 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4" name="Rounded Rectangle 63"/>
          <p:cNvSpPr/>
          <p:nvPr/>
        </p:nvSpPr>
        <p:spPr>
          <a:xfrm>
            <a:off x="1758678" y="4324935"/>
            <a:ext cx="2731930" cy="4347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 smtClean="0">
                <a:solidFill>
                  <a:sysClr val="windowText" lastClr="000000"/>
                </a:solidFill>
                <a:latin typeface="Calibri"/>
                <a:cs typeface="B Titr" pitchFamily="2" charset="-78"/>
              </a:rPr>
              <a:t>مهدی حاجی‌بابایی</a:t>
            </a:r>
            <a:endParaRPr lang="fa-IR" sz="1600" b="1" dirty="0">
              <a:solidFill>
                <a:sysClr val="windowText" lastClr="000000"/>
              </a:solidFill>
              <a:latin typeface="Calibri"/>
              <a:cs typeface="B Titr" pitchFamily="2" charset="-78"/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758677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فرماندار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721667" y="2705187"/>
            <a:ext cx="2717964" cy="5226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محمد کیهانی 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4724470" y="1838275"/>
            <a:ext cx="2731931" cy="76281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نماینده مجلس شورای اسلامی</a:t>
            </a:r>
            <a:endParaRPr kumimoji="0" lang="fa-IR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4780230" y="2718497"/>
            <a:ext cx="2731930" cy="52759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حسین عبدلی </a:t>
            </a:r>
            <a:endParaRPr kumimoji="0" lang="fa-IR" sz="1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7865063" y="2736799"/>
            <a:ext cx="2731930" cy="49099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b="1" dirty="0"/>
              <a:t>حجت الاسلام سید محسن موسوی</a:t>
            </a:r>
            <a:r>
              <a:rPr kumimoji="0" lang="fa-IR" sz="15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itchFamily="2" charset="-78"/>
              </a:rPr>
              <a:t>	</a:t>
            </a:r>
            <a:endParaRPr kumimoji="0" lang="fa-IR" sz="15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1725224" y="3618360"/>
            <a:ext cx="2731931" cy="533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فرمانده انتظامی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itchFamily="2" charset="-78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939586" y="137442"/>
            <a:ext cx="1304263" cy="1313218"/>
            <a:chOff x="10211632" y="153441"/>
            <a:chExt cx="2047127" cy="1704402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8908" y="153441"/>
              <a:ext cx="1222231" cy="965488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3" name="TextBox 23"/>
            <p:cNvSpPr txBox="1"/>
            <p:nvPr/>
          </p:nvSpPr>
          <p:spPr>
            <a:xfrm>
              <a:off x="10211632" y="1138824"/>
              <a:ext cx="2047127" cy="719019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>
              <a:defPPr>
                <a:defRPr lang="en-US"/>
              </a:defPPr>
              <a:lvl1pPr marL="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1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1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6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5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وزارت جهاد کشاورزی </a:t>
              </a:r>
            </a:p>
            <a:p>
              <a:pPr marL="0" marR="0" lvl="0" indent="0" algn="ctr" defTabSz="91424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دفتر هماهنگی امور 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استان</a:t>
              </a:r>
              <a:r>
                <a:rPr lang="fa-IR" sz="100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  <a:cs typeface="B Titr" panose="00000700000000000000" pitchFamily="2" charset="-78"/>
                </a:rPr>
                <a:t>‌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ها</a:t>
              </a:r>
              <a:endParaRPr kumimoji="0" lang="fa-IR" sz="10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B Titr" panose="000007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918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668162" y="368869"/>
            <a:ext cx="864972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9" tIns="60854" rIns="121709" bIns="60854" rtlCol="1" anchor="ctr"/>
          <a:lstStyle/>
          <a:p>
            <a:pPr marL="0" marR="0" lvl="0" indent="0" algn="ctr" defTabSz="12189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سیمای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کشاورزی شهرستان </a:t>
            </a: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نطنز»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307892" y="165682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جمعیت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15559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dirty="0"/>
              <a:t>43977</a:t>
            </a:r>
            <a:r>
              <a:rPr lang="fa-IR" sz="1600" b="1" dirty="0">
                <a:solidFill>
                  <a:prstClr val="black"/>
                </a:solidFill>
                <a:cs typeface="B Titr" panose="00000700000000000000" pitchFamily="2" charset="-78"/>
              </a:rPr>
              <a:t>نفر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097684" y="1656826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مساحت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071084" y="2873618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کل اراضی کشاورزی 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4997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 84.710  میلیون متر مکعب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05351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algn="ctr" defTabSz="914241" rtl="1">
              <a:defRPr/>
            </a:pPr>
            <a:r>
              <a:rPr lang="en-US" sz="1600" dirty="0"/>
              <a:t>2993.6 </a:t>
            </a:r>
            <a:r>
              <a:rPr lang="fa-IR" sz="1600" dirty="0"/>
              <a:t>  </a:t>
            </a:r>
            <a:r>
              <a:rPr kumimoji="0" lang="fa-IR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 </a:t>
            </a: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کیلومتر مربع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9078751" y="3418893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dirty="0"/>
              <a:t>13000</a:t>
            </a: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هکتار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81292" y="2896702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مراتع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288959" y="3418893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dirty="0"/>
              <a:t>190000</a:t>
            </a: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هکتار</a:t>
            </a:r>
            <a:endParaRPr kumimoji="0" lang="fa-I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445326" y="1656826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تعداد بهره </a:t>
            </a:r>
            <a:r>
              <a:rPr kumimoji="0" lang="fa-IR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برداران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anose="00000700000000000000" pitchFamily="2" charset="-78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452992" y="2202101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en-US" sz="1600" dirty="0"/>
              <a:t>6347 </a:t>
            </a:r>
            <a:r>
              <a:rPr lang="fa-IR" sz="1600" dirty="0"/>
              <a:t> </a:t>
            </a:r>
            <a:r>
              <a:rPr lang="fa-IR" sz="1600" dirty="0">
                <a:solidFill>
                  <a:prstClr val="black"/>
                </a:solidFill>
                <a:cs typeface="B Titr" pitchFamily="2" charset="-78"/>
              </a:rPr>
              <a:t>نفر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06316" y="2915780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باغات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9748" y="34610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en-US" sz="1600" dirty="0"/>
              <a:t>4682.9 </a:t>
            </a:r>
            <a:r>
              <a:rPr lang="fa-IR" sz="1600"/>
              <a:t> </a:t>
            </a:r>
            <a:r>
              <a:rPr lang="fa-IR" sz="1600" b="1">
                <a:solidFill>
                  <a:prstClr val="black"/>
                </a:solidFill>
                <a:cs typeface="B Titr" panose="00000700000000000000" pitchFamily="2" charset="-78"/>
              </a:rPr>
              <a:t>هکتار</a:t>
            </a:r>
            <a:endParaRPr lang="fa-IR" sz="1600" dirty="0">
              <a:solidFill>
                <a:prstClr val="black"/>
              </a:solidFill>
              <a:cs typeface="B Titr" pitchFamily="2" charset="-7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471873" y="2915780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جنگل 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479540" y="3461055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lvl="0" algn="ctr" defTabSz="914241" rtl="1">
              <a:defRPr/>
            </a:pPr>
            <a:r>
              <a:rPr lang="fa-IR" sz="1600" dirty="0"/>
              <a:t>24000</a:t>
            </a:r>
            <a:r>
              <a:rPr lang="fa-IR" sz="1500" dirty="0">
                <a:solidFill>
                  <a:prstClr val="black"/>
                </a:solidFill>
                <a:cs typeface="B Titr" pitchFamily="2" charset="-78"/>
              </a:rPr>
              <a:t>هکتار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561361" y="4247625"/>
            <a:ext cx="2514600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باغی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569027" y="4792900"/>
            <a:ext cx="2506935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28605.1 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هزار تن 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4630640" y="4247625"/>
            <a:ext cx="2619658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زراعی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4622975" y="4792900"/>
            <a:ext cx="2627326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81940.5 </a:t>
            </a: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هزار تن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21280" y="4236580"/>
            <a:ext cx="3173728" cy="457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تولیدات دامی و آبزیان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21280" y="4781855"/>
            <a:ext cx="3173728" cy="381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50849.7هزار </a:t>
            </a:r>
            <a:r>
              <a:rPr kumimoji="0" lang="fa-I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تن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622974" y="5469232"/>
            <a:ext cx="2627323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جمع کل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anose="00000700000000000000" pitchFamily="2" charset="-78"/>
              </a:rPr>
              <a:t>تولیدات 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/>
              <a:ea typeface="+mn-ea"/>
              <a:cs typeface="B Titr" pitchFamily="2" charset="-78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4622974" y="6041178"/>
            <a:ext cx="2627323" cy="44883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161395.3 </a:t>
            </a:r>
            <a:r>
              <a:rPr kumimoji="0" lang="fa-I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هزار تن 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34997" y="1690786"/>
            <a:ext cx="2514600" cy="4572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91300" tIns="45650" rIns="91300" bIns="45650" rtlCol="1" anchor="ctr"/>
          <a:lstStyle/>
          <a:p>
            <a:pPr marL="0" marR="0" lvl="0" indent="0" algn="ctr" defTabSz="914241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/>
                <a:ea typeface="+mn-ea"/>
                <a:cs typeface="B Titr" pitchFamily="2" charset="-78"/>
              </a:rPr>
              <a:t>منابع آبی شهرستان 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10939586" y="137442"/>
            <a:ext cx="1304263" cy="1313218"/>
            <a:chOff x="10211632" y="153441"/>
            <a:chExt cx="2047127" cy="1704402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8908" y="153441"/>
              <a:ext cx="1222231" cy="965488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9" name="TextBox 23"/>
            <p:cNvSpPr txBox="1"/>
            <p:nvPr/>
          </p:nvSpPr>
          <p:spPr>
            <a:xfrm>
              <a:off x="10211632" y="1138824"/>
              <a:ext cx="2047127" cy="719019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>
              <a:defPPr>
                <a:defRPr lang="en-US"/>
              </a:defPPr>
              <a:lvl1pPr marL="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1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1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6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5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وزارت جهاد کشاورزی </a:t>
              </a:r>
            </a:p>
            <a:p>
              <a:pPr marL="0" marR="0" lvl="0" indent="0" algn="ctr" defTabSz="91424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دفتر هماهنگی امور 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استان</a:t>
              </a:r>
              <a:r>
                <a:rPr lang="fa-IR" sz="100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  <a:cs typeface="B Titr" panose="00000700000000000000" pitchFamily="2" charset="-78"/>
                </a:rPr>
                <a:t>‌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ها</a:t>
              </a:r>
              <a:endParaRPr kumimoji="0" lang="fa-IR" sz="10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B Titr" panose="000007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846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766574" y="967713"/>
            <a:ext cx="8487280" cy="73131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21725" tIns="60862" rIns="121725" bIns="60862" rtlCol="1" anchor="ctr"/>
          <a:lstStyle/>
          <a:p>
            <a:pPr marL="0" marR="0" lvl="0" indent="0" algn="ctr" defTabSz="121908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ظرفیت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های بالقوه و بالفعل </a:t>
            </a: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شهرستان نطنز »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97" y="1991787"/>
            <a:ext cx="11521440" cy="3929056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784188" y="937157"/>
            <a:ext cx="1324707" cy="643747"/>
            <a:chOff x="10575929" y="120449"/>
            <a:chExt cx="1616072" cy="14735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33275" y="120449"/>
              <a:ext cx="1301379" cy="998481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5" name="TextBox 5"/>
            <p:cNvSpPr txBox="1"/>
            <p:nvPr/>
          </p:nvSpPr>
          <p:spPr>
            <a:xfrm>
              <a:off x="10575929" y="1138825"/>
              <a:ext cx="1616072" cy="455124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>
                    <a:solidFill>
                      <a:srgbClr val="90BC33">
                        <a:lumMod val="7500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وزارت جهاد کشاورزی </a:t>
              </a:r>
            </a:p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800" b="0" i="0" u="none" strike="noStrike" kern="1200" cap="none" spc="0" normalizeH="0" baseline="0" noProof="0" dirty="0">
                  <a:ln>
                    <a:solidFill>
                      <a:srgbClr val="90BC33">
                        <a:lumMod val="7500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/>
                  <a:ea typeface="+mn-ea"/>
                  <a:cs typeface="B Titr" panose="00000700000000000000" pitchFamily="2" charset="-78"/>
                </a:rPr>
                <a:t>دفتر هماهنگی امور استانها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0531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961113" y="610267"/>
            <a:ext cx="9910119" cy="6604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lIns="121706" tIns="60853" rIns="121706" bIns="60853" rtlCol="1" anchor="ctr"/>
          <a:lstStyle/>
          <a:p>
            <a:pPr marL="0" marR="0" lvl="0" indent="0" algn="ctr" defTabSz="121887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« چالش </a:t>
            </a:r>
            <a:r>
              <a:rPr kumimoji="0" lang="fa-I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ها و راهکارها </a:t>
            </a:r>
            <a:r>
              <a:rPr kumimoji="0" lang="fa-IR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B Titr" panose="00000700000000000000" pitchFamily="2" charset="-78"/>
              </a:rPr>
              <a:t>شهرستان نطنز»</a:t>
            </a:r>
            <a:endParaRPr kumimoji="0" lang="fa-I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B Titr" panose="00000700000000000000" pitchFamily="2" charset="-78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939586" y="137442"/>
            <a:ext cx="1304263" cy="1313218"/>
            <a:chOff x="10211632" y="153441"/>
            <a:chExt cx="2047127" cy="170440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78908" y="153441"/>
              <a:ext cx="1222231" cy="965488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chemeClr val="accent4">
                  <a:lumMod val="75000"/>
                </a:schemeClr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3" name="TextBox 23"/>
            <p:cNvSpPr txBox="1"/>
            <p:nvPr/>
          </p:nvSpPr>
          <p:spPr>
            <a:xfrm>
              <a:off x="10211632" y="1138824"/>
              <a:ext cx="2047127" cy="719019"/>
            </a:xfrm>
            <a:prstGeom prst="rect">
              <a:avLst/>
            </a:prstGeom>
            <a:noFill/>
          </p:spPr>
          <p:txBody>
            <a:bodyPr wrap="square" lIns="91426" tIns="45718" rIns="91426" bIns="45718" rtlCol="1">
              <a:spAutoFit/>
            </a:bodyPr>
            <a:lstStyle>
              <a:defPPr>
                <a:defRPr lang="en-US"/>
              </a:defPPr>
              <a:lvl1pPr marL="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1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41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36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48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06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722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840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6959" algn="l" defTabSz="914241" rtl="0" eaLnBrk="1" latinLnBrk="0" hangingPunct="1">
                <a:defRPr sz="1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241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وزارت جهاد کشاورزی </a:t>
              </a:r>
            </a:p>
            <a:p>
              <a:pPr marL="0" marR="0" lvl="0" indent="0" algn="ctr" defTabSz="91424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1000" b="0" i="0" u="none" strike="noStrike" kern="1200" cap="none" spc="0" normalizeH="0" baseline="0" noProof="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دفتر هماهنگی امور 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استان</a:t>
              </a:r>
              <a:r>
                <a:rPr lang="fa-IR" sz="1000" dirty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latin typeface="Calibri"/>
                  <a:cs typeface="B Titr" panose="00000700000000000000" pitchFamily="2" charset="-78"/>
                </a:rPr>
                <a:t>‌</a:t>
              </a:r>
              <a:r>
                <a:rPr kumimoji="0" lang="fa-IR" sz="1000" b="0" i="0" u="none" strike="noStrike" kern="1200" cap="none" spc="0" normalizeH="0" baseline="0" noProof="0" dirty="0" smtClean="0">
                  <a:ln w="0"/>
                  <a:solidFill>
                    <a:prstClr val="black">
                      <a:lumMod val="95000"/>
                      <a:lumOff val="5000"/>
                    </a:prstClr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alibri"/>
                  <a:cs typeface="B Titr" panose="00000700000000000000" pitchFamily="2" charset="-78"/>
                </a:rPr>
                <a:t>ها</a:t>
              </a:r>
              <a:endParaRPr kumimoji="0" lang="fa-IR" sz="1000" b="0" i="0" u="none" strike="noStrike" kern="1200" cap="none" spc="0" normalizeH="0" baseline="0" noProof="0" dirty="0">
                <a:ln w="0"/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B Titr" panose="00000700000000000000" pitchFamily="2" charset="-78"/>
              </a:endParaRPr>
            </a:p>
          </p:txBody>
        </p:sp>
      </p:grpSp>
      <p:pic>
        <p:nvPicPr>
          <p:cNvPr id="7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113" y="1450660"/>
            <a:ext cx="10030801" cy="496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59241"/>
      </p:ext>
    </p:extLst>
  </p:cSld>
  <p:clrMapOvr>
    <a:masterClrMapping/>
  </p:clrMapOvr>
</p:sld>
</file>

<file path=ppt/theme/theme1.xml><?xml version="1.0" encoding="utf-8"?>
<a:theme xmlns:a="http://schemas.openxmlformats.org/drawingml/2006/main" name="7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8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219</Words>
  <Application>Microsoft Office PowerPoint</Application>
  <PresentationFormat>Widescreen</PresentationFormat>
  <Paragraphs>70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</vt:i4>
      </vt:variant>
    </vt:vector>
  </HeadingPairs>
  <TitlesOfParts>
    <vt:vector size="20" baseType="lpstr">
      <vt:lpstr>Arial</vt:lpstr>
      <vt:lpstr>B Nazanin</vt:lpstr>
      <vt:lpstr>B Titr</vt:lpstr>
      <vt:lpstr>Calibri</vt:lpstr>
      <vt:lpstr>Georgia</vt:lpstr>
      <vt:lpstr>Roboto</vt:lpstr>
      <vt:lpstr>Tahoma</vt:lpstr>
      <vt:lpstr>Times New Roman</vt:lpstr>
      <vt:lpstr>Trebuchet MS</vt:lpstr>
      <vt:lpstr>7_Slipstream</vt:lpstr>
      <vt:lpstr>1_Office Theme</vt:lpstr>
      <vt:lpstr>9_Slipstream</vt:lpstr>
      <vt:lpstr>8_Slipstream</vt:lpstr>
      <vt:lpstr>3_Slipstream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 Fatemifar</dc:creator>
  <cp:lastModifiedBy>IT</cp:lastModifiedBy>
  <cp:revision>17</cp:revision>
  <dcterms:created xsi:type="dcterms:W3CDTF">2023-08-07T09:32:31Z</dcterms:created>
  <dcterms:modified xsi:type="dcterms:W3CDTF">2026-02-23T05:32:14Z</dcterms:modified>
</cp:coreProperties>
</file>